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D71E93-2B31-4732-A96B-E29155283D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376F50-96B5-453B-8C2E-520BB19047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C0CDFB-8CD8-47B8-8485-12BAE551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6C79ED-556A-438C-B0A8-2B6878D17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46DC98A-DEEE-441A-8250-7CE6EAF3B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86403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B3145E-1FA0-48D9-A743-FEFC8B8DB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1766208-51DA-438D-9300-2F4FDC679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FDA738-201B-448B-9CD0-D55BFA79E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D259F6-C6E0-46FD-8319-02459AC31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115F20-D3CA-497A-BE3D-8FB3DE857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9431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53ECA31-9C36-441C-BA82-0E1A34344E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80D207D-2D62-47FD-A4F1-31B4084D12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2A2B18-B157-4BE8-98FD-8D10586D8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0D990D1-87E6-4FCF-B23D-612913973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548E57A-1535-4DB7-BC9E-BC968E6B9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7447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399CC-9A99-49CB-BC59-8BFA6C8D1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16646A-4FFE-4976-8F70-87A4786C4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2FCFA6-ADF6-4381-8D65-4B4967653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CCCBD4-06DC-4307-95FC-E59047F43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CE7265-FED5-44D1-AC7B-12E015DC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113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8EF120-D9B9-4E23-9D34-E6C53D1E7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0D90660-D38A-4A33-B643-0281A28EF2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EE340D-C8AC-4117-88A5-C303CB00D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87204A6-05FB-49BE-855C-7CC69F0CF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220F93-A336-4842-8B55-728C9B91C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1185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FB0288-A23D-4BDA-9EA4-26251E9D7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3B9A05-6C08-42D8-AEAE-3FE53E8C3B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261547A-2CC7-4037-8973-C63948B79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03DC2FF-9F51-42AC-ABE7-B691B2879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4E2F2E7-D303-4528-9400-16470766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58692B-01CB-43D9-BF6E-6CF2129B6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0478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369EA5-3EE9-41A3-9A02-3515E4654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95D1507-6670-4BB0-9E1E-A44D5E5C0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D69FD34-949D-4421-B42E-85E8A185E2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23F94AD-29B5-449C-9D0D-F28DD172B5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4761E58-3EC8-45C0-BD8B-1786301750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7A33727-2404-4202-ABDA-1E4C6A691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E641AE5-B3AE-4249-B006-E0BDAAB1F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5F2DB6A-1ED9-4FF3-A0B8-AAAEF99CC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287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8D483D-B3FC-4AE9-A49F-C2B242156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083CF68-ED24-40EA-B5A0-A6960CDFA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30E714F-2145-4815-A58D-52AA3AADF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9F7F6F9-1B9F-4472-BA98-B1831C796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25436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11494C0-EFFA-4F82-B5CB-30391DC4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D457F3A-6E90-437B-9C41-DE995C890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A00BAE7-1D71-4D32-ACC0-0331F629E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2636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469B6F-7242-4095-8BBE-233655804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35B64A-5999-428B-BEA0-9359388BA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B0B2AC1-A71B-4164-AE80-0E4E14B6F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AFFAB23-5C49-4B1A-8C33-02FBB94F1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2FB3B6F-2DE0-4B84-BFBB-7FB622897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871BF4-6F22-4D26-AE9D-D6CCD6B20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72654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5DAC68-B030-4CB2-9991-2FC585069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D810EDD-13F6-401F-A5C2-4587E566AE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BBBF1DA-9F60-4FCA-A13E-63F21CB4BF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B26097-EEE9-409C-AB38-1C4110E2B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636E7B-1D89-4CB3-B24E-9AE44A129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17F64F7-62F3-42C4-B961-1BABFAE5E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0098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7B3644C-88AB-461A-BF2F-FA3C5588F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4F485DA-1970-41BA-9362-145AC2CBD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3CFDE6-B54A-4022-9AFF-221018DF8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BEE71-EDA5-4471-A62A-120A4B852DFC}" type="datetimeFigureOut">
              <a:rPr lang="es-MX" smtClean="0"/>
              <a:t>31/01/2018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618C8D-E5EA-4B1D-A3A5-86A49949C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8F9147-902C-426E-8B6F-7AC54C77A1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77EFC-0E34-4374-A0E4-F1A07F75F4E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33961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8775FE-6D31-42F6-9C1B-7A4332FF0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87437"/>
          </a:xfrm>
        </p:spPr>
        <p:txBody>
          <a:bodyPr/>
          <a:lstStyle/>
          <a:p>
            <a:r>
              <a:rPr lang="es-MX" dirty="0"/>
              <a:t>ABOGALANDIA.COM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A2195A-73A7-4D1E-A9CF-8E13D04D45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6" name="Grabación de pantalla 5">
            <a:hlinkClick r:id="" action="ppaction://media"/>
            <a:extLst>
              <a:ext uri="{FF2B5EF4-FFF2-40B4-BE49-F238E27FC236}">
                <a16:creationId xmlns:a16="http://schemas.microsoft.com/office/drawing/2014/main" id="{05A821EF-8EE2-41DB-91C6-9D0C0FDCC71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447.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175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040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3</Words>
  <Application>Microsoft Office PowerPoint</Application>
  <PresentationFormat>Panorámica</PresentationFormat>
  <Paragraphs>1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ABOGALANDIA.COM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Ebenezer Gómez Flores</dc:creator>
  <cp:lastModifiedBy>Ebenezer Gómez Flores</cp:lastModifiedBy>
  <cp:revision>3</cp:revision>
  <dcterms:created xsi:type="dcterms:W3CDTF">2018-01-31T18:49:57Z</dcterms:created>
  <dcterms:modified xsi:type="dcterms:W3CDTF">2018-01-31T19:35:23Z</dcterms:modified>
</cp:coreProperties>
</file>

<file path=docProps/thumbnail.jpeg>
</file>